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7" r:id="rId4"/>
    <p:sldId id="261" r:id="rId5"/>
    <p:sldId id="262" r:id="rId6"/>
    <p:sldId id="259" r:id="rId7"/>
    <p:sldId id="263" r:id="rId8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D1F9"/>
    <a:srgbClr val="020202"/>
    <a:srgbClr val="253C71"/>
    <a:srgbClr val="819AE0"/>
    <a:srgbClr val="FFFDFE"/>
    <a:srgbClr val="AC9C01"/>
    <a:srgbClr val="E9CF70"/>
    <a:srgbClr val="EDDCEE"/>
    <a:srgbClr val="F6F4E7"/>
    <a:srgbClr val="C09D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4A153-9519-4EFA-8A5A-7B230B9EFF48}" type="datetimeFigureOut">
              <a:rPr lang="bg-BG" smtClean="0"/>
              <a:t>19.5.2025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C1BAA-8209-4207-8856-BC7CC314A71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37916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C1BAA-8209-4207-8856-BC7CC314A71F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955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DDC4-0317-64CC-45BB-863681DC4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FA120-C95E-EB2E-48F5-41784C9F4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794B5-564D-221A-FB5B-81E602C4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D345-52FB-4624-9587-4509545666FB}" type="datetimeFigureOut">
              <a:rPr lang="bg-BG" smtClean="0"/>
              <a:t>19.5.2025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D9644-F821-C2F9-8EC8-9F0ADBD45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535CD-F9F4-233A-4565-BD3244B42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28A4A-1E60-4C9B-83B8-1FEA97E3DFF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87663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6CD87-02D1-67BB-FEB0-9138B5C9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5C480B-50D1-135C-ECC0-55A62E51F3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B1530-C0A6-B0CB-457D-3C177F892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D345-52FB-4624-9587-4509545666FB}" type="datetimeFigureOut">
              <a:rPr lang="bg-BG" smtClean="0"/>
              <a:t>19.5.2025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56226-2420-94B9-7F2F-129B14FBA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81DD3-CE37-A7EA-D01D-9139E42C4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28A4A-1E60-4C9B-83B8-1FEA97E3DFF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7468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E29469-88D3-7918-1CA6-B750284F6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D16617-3196-EA18-7D7C-391A0DF13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E0400-E9D1-1881-D8DE-02BD30C4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D345-52FB-4624-9587-4509545666FB}" type="datetimeFigureOut">
              <a:rPr lang="bg-BG" smtClean="0"/>
              <a:t>19.5.2025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7D665-0EDF-D19D-D014-205C3E49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CBDDD-D676-F1F1-ACEF-EF14CB36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28A4A-1E60-4C9B-83B8-1FEA97E3DFF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4426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7260-4608-32C5-1EB7-D56C5688E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A22D7-ADDB-C958-DE56-2BBA6E9C7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72117-C2FB-4D7B-A86B-F031881DF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D345-52FB-4624-9587-4509545666FB}" type="datetimeFigureOut">
              <a:rPr lang="bg-BG" smtClean="0"/>
              <a:t>19.5.2025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AA159-D0A8-E394-6DD0-52CB311C2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94750-85D6-3DF5-0206-71473E653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28A4A-1E60-4C9B-83B8-1FEA97E3DFF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17390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D5C98-B017-EC89-B750-D8D3A470A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2F046-BD4F-C431-1A53-25253AF88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39EB2-9673-C28A-27A0-459476742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D345-52FB-4624-9587-4509545666FB}" type="datetimeFigureOut">
              <a:rPr lang="bg-BG" smtClean="0"/>
              <a:t>19.5.2025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D8FC3-CF1B-B385-3313-1ECB748B7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91D1D-3CAF-E973-D5BA-DF97F3480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28A4A-1E60-4C9B-83B8-1FEA97E3DFF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600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058D1-2555-4993-D8AA-BB133512C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2D21F-0150-B3F0-7B95-8A76906B2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B3C77-BBF5-E325-C4A9-50FDF6C23E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D786D-AE24-FB87-5092-3E6DD4777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D345-52FB-4624-9587-4509545666FB}" type="datetimeFigureOut">
              <a:rPr lang="bg-BG" smtClean="0"/>
              <a:t>19.5.2025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69DA7-3CCA-53F5-6459-EFE38E7CB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E8333-C432-D4BF-D09F-5F4B26AB2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28A4A-1E60-4C9B-83B8-1FEA97E3DFF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8482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917C0-01E1-0D5A-CA72-69654878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40B62-8BDC-914F-BBCD-C9176A7AD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D83F19-8CAE-1D3D-13BC-473EAC9A8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61AA88-C323-AC62-BB0D-3B87FB1A7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37BA9-09FD-246A-1791-7147343D5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17F92D-CC51-80A3-DCAA-15ED31D77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D345-52FB-4624-9587-4509545666FB}" type="datetimeFigureOut">
              <a:rPr lang="bg-BG" smtClean="0"/>
              <a:t>19.5.2025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A1540D-D1CE-B7C8-A087-5B4F4D78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B0C51A-BFA0-1F6D-7B80-E5AF82E2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28A4A-1E60-4C9B-83B8-1FEA97E3DFF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40278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8973B-EEFB-F1FD-28E2-92BC19B91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93DD72-4B01-892E-0F67-E93D90A4D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D345-52FB-4624-9587-4509545666FB}" type="datetimeFigureOut">
              <a:rPr lang="bg-BG" smtClean="0"/>
              <a:t>19.5.2025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673853-DACA-4F91-ABC9-7BF225730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E66D6-87F8-8F5A-704E-A2A1EF47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28A4A-1E60-4C9B-83B8-1FEA97E3DFF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01204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2B63F8-4471-5B50-809C-8F39F9A65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D345-52FB-4624-9587-4509545666FB}" type="datetimeFigureOut">
              <a:rPr lang="bg-BG" smtClean="0"/>
              <a:t>19.5.2025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056DB-1288-00BA-6273-995CBF47C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2355D-B92D-A9C1-8BDE-B83B64DF7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28A4A-1E60-4C9B-83B8-1FEA97E3DFF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9463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47C7-5336-63E8-F7E3-60456614B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8EBF4-3C90-D17A-7712-88BD275CB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C4D314-FCCA-EEA6-74D7-F95C3384F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0B218-A78D-667E-14A5-EDED6AAAC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D345-52FB-4624-9587-4509545666FB}" type="datetimeFigureOut">
              <a:rPr lang="bg-BG" smtClean="0"/>
              <a:t>19.5.2025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40B3C-AF65-02A5-75DB-628892DAE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C0F3E-52D6-08DB-AA15-9F726E70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28A4A-1E60-4C9B-83B8-1FEA97E3DFF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76845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36442-C97D-1D2C-6774-9513B76F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F314B5-F097-C258-5A1C-D80FE2EB05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0928CC-ADD0-097E-335B-97D6294C2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7C785-7861-36E7-47E1-7B7584D8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BD345-52FB-4624-9587-4509545666FB}" type="datetimeFigureOut">
              <a:rPr lang="bg-BG" smtClean="0"/>
              <a:t>19.5.2025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E091-4500-2C46-AA46-DF699E1AC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65D4B-A703-AEB6-B954-E4AB6C49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28A4A-1E60-4C9B-83B8-1FEA97E3DFF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7496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BE8149-38DA-2607-2E6A-D780BFDD7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59ACD-B9CC-9A11-0793-8053F0921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4D72D-49D1-1320-C173-5355BE865B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BD345-52FB-4624-9587-4509545666FB}" type="datetimeFigureOut">
              <a:rPr lang="bg-BG" smtClean="0"/>
              <a:t>19.5.2025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4319B-05B2-0459-1184-8EB19D7A0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F4F4B-D19E-806C-6CFB-3517CBE5B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28A4A-1E60-4C9B-83B8-1FEA97E3DFF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21478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6B8047-1F6A-9FF0-EA72-3001B670E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8023D6-3A94-D0A9-CE10-C8B306F6C4A9}"/>
              </a:ext>
            </a:extLst>
          </p:cNvPr>
          <p:cNvSpPr txBox="1"/>
          <p:nvPr/>
        </p:nvSpPr>
        <p:spPr>
          <a:xfrm>
            <a:off x="606174" y="715175"/>
            <a:ext cx="2825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6F4E7"/>
                </a:solidFill>
                <a:latin typeface="Unity Sans Basic" pitchFamily="50" charset="0"/>
                <a:ea typeface="Unity Sans Basic" pitchFamily="50" charset="0"/>
                <a:cs typeface="Unity Sans Basic" pitchFamily="50" charset="0"/>
              </a:rPr>
              <a:t>Formula</a:t>
            </a:r>
            <a:r>
              <a:rPr lang="en-GB" sz="4400" dirty="0">
                <a:solidFill>
                  <a:schemeClr val="bg1"/>
                </a:solidFill>
                <a:latin typeface="Unity Sans Basic" pitchFamily="50" charset="0"/>
                <a:ea typeface="Unity Sans Basic" pitchFamily="50" charset="0"/>
                <a:cs typeface="Unity Sans Basic" pitchFamily="50" charset="0"/>
              </a:rPr>
              <a:t> 1 </a:t>
            </a:r>
            <a:endParaRPr lang="bg-BG" sz="4400" dirty="0">
              <a:solidFill>
                <a:schemeClr val="bg1"/>
              </a:solidFill>
              <a:latin typeface="Unity Sans Basic" pitchFamily="50" charset="0"/>
              <a:ea typeface="Unity Sans Basic" pitchFamily="50" charset="0"/>
              <a:cs typeface="Unity Sans Basic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B963AF-84C8-92D9-CE20-0C9D26E3A896}"/>
              </a:ext>
            </a:extLst>
          </p:cNvPr>
          <p:cNvSpPr txBox="1"/>
          <p:nvPr/>
        </p:nvSpPr>
        <p:spPr>
          <a:xfrm>
            <a:off x="7650822" y="5496674"/>
            <a:ext cx="45411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6F4E7"/>
                </a:solidFill>
                <a:latin typeface="Unity Sans Basic" pitchFamily="50" charset="0"/>
                <a:ea typeface="Unity Sans Basic" pitchFamily="50" charset="0"/>
                <a:cs typeface="Unity Sans Basic" pitchFamily="50" charset="0"/>
              </a:rPr>
              <a:t>Kaloyan</a:t>
            </a:r>
            <a:r>
              <a:rPr lang="en-GB" dirty="0">
                <a:solidFill>
                  <a:srgbClr val="F6F4E7"/>
                </a:solidFill>
                <a:latin typeface="Unity Sans Basic" pitchFamily="50" charset="0"/>
                <a:ea typeface="Unity Sans Basic" pitchFamily="50" charset="0"/>
                <a:cs typeface="Unity Sans Basic" pitchFamily="50" charset="0"/>
              </a:rPr>
              <a:t> </a:t>
            </a:r>
            <a:r>
              <a:rPr lang="en-GB" sz="4400" dirty="0">
                <a:solidFill>
                  <a:srgbClr val="F6F4E7"/>
                </a:solidFill>
                <a:latin typeface="Unity Sans Basic" pitchFamily="50" charset="0"/>
                <a:ea typeface="Unity Sans Basic" pitchFamily="50" charset="0"/>
                <a:cs typeface="Unity Sans Basic" pitchFamily="50" charset="0"/>
              </a:rPr>
              <a:t>Rakov</a:t>
            </a:r>
            <a:endParaRPr lang="bg-BG" dirty="0">
              <a:solidFill>
                <a:srgbClr val="F6F4E7"/>
              </a:solidFill>
              <a:latin typeface="Unity Sans Basic" pitchFamily="50" charset="0"/>
              <a:ea typeface="Unity Sans Basic" pitchFamily="50" charset="0"/>
              <a:cs typeface="Unity Sans Basic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139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FF9D10-1D46-E340-00BF-2A470738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3995"/>
            <a:ext cx="12199149" cy="8131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0F7B38-920E-451A-11A0-1D0B03DD4E1B}"/>
              </a:ext>
            </a:extLst>
          </p:cNvPr>
          <p:cNvSpPr txBox="1"/>
          <p:nvPr/>
        </p:nvSpPr>
        <p:spPr>
          <a:xfrm>
            <a:off x="8414534" y="2792003"/>
            <a:ext cx="28253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EDDCEE"/>
                </a:solidFill>
                <a:latin typeface="Unity Sans Basic" pitchFamily="50" charset="0"/>
                <a:ea typeface="Unity Sans Basic" pitchFamily="50" charset="0"/>
                <a:cs typeface="Unity Sans Basic" pitchFamily="50" charset="0"/>
              </a:rPr>
              <a:t>Project</a:t>
            </a:r>
          </a:p>
          <a:p>
            <a:r>
              <a:rPr lang="en-GB" sz="4400" dirty="0">
                <a:solidFill>
                  <a:srgbClr val="EDDCEE"/>
                </a:solidFill>
                <a:latin typeface="Unity Sans Basic" pitchFamily="50" charset="0"/>
                <a:ea typeface="Unity Sans Basic" pitchFamily="50" charset="0"/>
                <a:cs typeface="Unity Sans Basic" pitchFamily="50" charset="0"/>
              </a:rPr>
              <a:t>Goal</a:t>
            </a:r>
            <a:endParaRPr lang="bg-BG" sz="4400" dirty="0">
              <a:solidFill>
                <a:srgbClr val="EDDCEE"/>
              </a:solidFill>
              <a:latin typeface="Unity Sans Basic" pitchFamily="50" charset="0"/>
              <a:ea typeface="Unity Sans Basic" pitchFamily="50" charset="0"/>
              <a:cs typeface="Unity Sans Basic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709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C15DB40-9CD0-8C9C-B238-53C728A8F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C05846-0DA5-42A8-6CFB-67E09DDE4A38}"/>
              </a:ext>
            </a:extLst>
          </p:cNvPr>
          <p:cNvSpPr txBox="1"/>
          <p:nvPr/>
        </p:nvSpPr>
        <p:spPr>
          <a:xfrm>
            <a:off x="4150759" y="593334"/>
            <a:ext cx="584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Unity Sans Basic" pitchFamily="50" charset="0"/>
                <a:ea typeface="Unity Sans Basic" pitchFamily="50" charset="0"/>
                <a:cs typeface="Unity Sans Basic" pitchFamily="50" charset="0"/>
              </a:rPr>
              <a:t>Dataset Overview</a:t>
            </a:r>
            <a:endParaRPr lang="bg-BG" sz="4400" dirty="0">
              <a:latin typeface="Unity Sans Basic" pitchFamily="50" charset="0"/>
              <a:ea typeface="Unity Sans Basic" pitchFamily="50" charset="0"/>
              <a:cs typeface="Unity Sans Basic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E90B51-646D-D281-BD46-2052F48C7A18}"/>
              </a:ext>
            </a:extLst>
          </p:cNvPr>
          <p:cNvSpPr txBox="1"/>
          <p:nvPr/>
        </p:nvSpPr>
        <p:spPr>
          <a:xfrm>
            <a:off x="195208" y="2274838"/>
            <a:ext cx="39555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Unity Sans Basic" pitchFamily="50" charset="0"/>
                <a:ea typeface="Unity Sans Basic" pitchFamily="50" charset="0"/>
                <a:cs typeface="Unity Sans Basic" pitchFamily="50" charset="0"/>
              </a:rPr>
              <a:t>2024 Season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Unity Sans Basic" pitchFamily="50" charset="0"/>
                <a:ea typeface="Unity Sans Basic" pitchFamily="50" charset="0"/>
                <a:cs typeface="Unity Sans Basic" pitchFamily="50" charset="0"/>
              </a:rPr>
              <a:t>2025 Qualifiers (Per Race)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Unity Sans Basic" pitchFamily="50" charset="0"/>
                <a:ea typeface="Unity Sans Basic" pitchFamily="50" charset="0"/>
                <a:cs typeface="Unity Sans Basic" pitchFamily="50" charset="0"/>
              </a:rPr>
              <a:t>Starting Grid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Unity Sans Basic" pitchFamily="50" charset="0"/>
                <a:ea typeface="Unity Sans Basic" pitchFamily="50" charset="0"/>
                <a:cs typeface="Unity Sans Basic" pitchFamily="50" charset="0"/>
              </a:rPr>
              <a:t>Real Team/ </a:t>
            </a:r>
            <a:r>
              <a:rPr lang="en-GB" sz="2400" dirty="0" err="1">
                <a:solidFill>
                  <a:srgbClr val="001D35"/>
                </a:solidFill>
                <a:latin typeface="Unity Sans Basic" pitchFamily="50" charset="0"/>
                <a:ea typeface="Unity Sans Basic" pitchFamily="50" charset="0"/>
                <a:cs typeface="Unity Sans Basic" pitchFamily="50" charset="0"/>
              </a:rPr>
              <a:t>I</a:t>
            </a:r>
            <a:r>
              <a:rPr lang="en-GB" sz="2400" b="0" i="0" dirty="0" err="1">
                <a:solidFill>
                  <a:srgbClr val="001D35"/>
                </a:solidFill>
                <a:effectLst/>
                <a:latin typeface="Unity Sans Basic" pitchFamily="50" charset="0"/>
                <a:ea typeface="Unity Sans Basic" pitchFamily="50" charset="0"/>
                <a:cs typeface="Unity Sans Basic" pitchFamily="50" charset="0"/>
              </a:rPr>
              <a:t>ndiv</a:t>
            </a:r>
            <a:r>
              <a:rPr lang="en-GB" sz="2400" dirty="0">
                <a:solidFill>
                  <a:srgbClr val="001D35"/>
                </a:solidFill>
                <a:latin typeface="Unity Sans Basic" pitchFamily="50" charset="0"/>
                <a:ea typeface="Unity Sans Basic" pitchFamily="50" charset="0"/>
                <a:cs typeface="Unity Sans Basic" pitchFamily="50" charset="0"/>
              </a:rPr>
              <a:t>. Results</a:t>
            </a:r>
            <a:endParaRPr lang="en-GB" sz="2400" dirty="0">
              <a:latin typeface="Unity Sans Basic" pitchFamily="50" charset="0"/>
              <a:ea typeface="Unity Sans Basic" pitchFamily="50" charset="0"/>
              <a:cs typeface="Unity Sans Basic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630C9E-CDF1-2712-8698-B011DC61E88B}"/>
              </a:ext>
            </a:extLst>
          </p:cNvPr>
          <p:cNvSpPr txBox="1"/>
          <p:nvPr/>
        </p:nvSpPr>
        <p:spPr>
          <a:xfrm>
            <a:off x="4118224" y="5704694"/>
            <a:ext cx="3955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Unity Sans Basic" pitchFamily="50" charset="0"/>
                <a:ea typeface="Unity Sans Basic" pitchFamily="50" charset="0"/>
                <a:cs typeface="Unity Sans Basic" pitchFamily="50" charset="0"/>
              </a:rPr>
              <a:t>*2024 Season Calendar</a:t>
            </a:r>
          </a:p>
        </p:txBody>
      </p:sp>
    </p:spTree>
    <p:extLst>
      <p:ext uri="{BB962C8B-B14F-4D97-AF65-F5344CB8AC3E}">
        <p14:creationId xmlns:p14="http://schemas.microsoft.com/office/powerpoint/2010/main" val="102807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72C01C-D5E6-0D9F-A9B5-D870D9EB3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" y="0"/>
            <a:ext cx="1219138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114308-151E-39D2-C705-CB6AAD0CFBCA}"/>
              </a:ext>
            </a:extLst>
          </p:cNvPr>
          <p:cNvSpPr txBox="1"/>
          <p:nvPr/>
        </p:nvSpPr>
        <p:spPr>
          <a:xfrm>
            <a:off x="4602679" y="555234"/>
            <a:ext cx="2986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FFFDFE"/>
                </a:solidFill>
                <a:latin typeface="Unity Sans Basic" pitchFamily="50" charset="0"/>
                <a:ea typeface="Unity Sans Basic" pitchFamily="50" charset="0"/>
                <a:cs typeface="Unity Sans Basic" pitchFamily="50" charset="0"/>
              </a:rPr>
              <a:t>Modelling</a:t>
            </a:r>
            <a:endParaRPr lang="bg-BG" sz="4400" dirty="0">
              <a:solidFill>
                <a:srgbClr val="FFFDFE"/>
              </a:solidFill>
              <a:latin typeface="Unity Sans Basic" pitchFamily="50" charset="0"/>
              <a:ea typeface="Unity Sans Basic" pitchFamily="50" charset="0"/>
              <a:cs typeface="Unity Sans Basic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F0AFD9-BD69-C553-1FA9-82B72F645516}"/>
              </a:ext>
            </a:extLst>
          </p:cNvPr>
          <p:cNvSpPr txBox="1"/>
          <p:nvPr/>
        </p:nvSpPr>
        <p:spPr>
          <a:xfrm>
            <a:off x="258708" y="4370338"/>
            <a:ext cx="46053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i="0" dirty="0">
                <a:solidFill>
                  <a:schemeClr val="bg1"/>
                </a:solidFill>
                <a:effectLst/>
                <a:latin typeface="system-ui"/>
              </a:rPr>
              <a:t>K-Nearest Neighbour</a:t>
            </a:r>
            <a:r>
              <a:rPr lang="en-GB" sz="2800" b="1" dirty="0">
                <a:solidFill>
                  <a:schemeClr val="bg1"/>
                </a:solidFill>
                <a:latin typeface="Unity Sans Basic" pitchFamily="50" charset="0"/>
                <a:ea typeface="Unity Sans Basic" pitchFamily="50" charset="0"/>
                <a:cs typeface="Unity Sans Basic" pitchFamily="50" charset="0"/>
              </a:rPr>
              <a:t>s</a:t>
            </a:r>
            <a:endParaRPr lang="en-GB" sz="2800" b="1" i="0" dirty="0">
              <a:solidFill>
                <a:schemeClr val="bg1"/>
              </a:solidFill>
              <a:effectLst/>
              <a:latin typeface="Unity Sans Basic" pitchFamily="50" charset="0"/>
              <a:ea typeface="Unity Sans Basic" pitchFamily="50" charset="0"/>
              <a:cs typeface="Unity Sans Basic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i="0" dirty="0">
                <a:solidFill>
                  <a:schemeClr val="bg1"/>
                </a:solidFill>
                <a:effectLst/>
                <a:latin typeface="system-ui"/>
              </a:rPr>
              <a:t>Linear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i="0" dirty="0">
                <a:solidFill>
                  <a:schemeClr val="bg1"/>
                </a:solidFill>
                <a:effectLst/>
                <a:latin typeface="system-ui"/>
              </a:rPr>
              <a:t>Decision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i="0" dirty="0">
                <a:solidFill>
                  <a:schemeClr val="bg1"/>
                </a:solidFill>
                <a:effectLst/>
                <a:latin typeface="system-ui"/>
              </a:rPr>
              <a:t>Support Vector Regressor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i="0" dirty="0">
                <a:solidFill>
                  <a:schemeClr val="bg1"/>
                </a:solidFill>
                <a:effectLst/>
                <a:latin typeface="system-ui"/>
              </a:rPr>
              <a:t>Random forest</a:t>
            </a:r>
            <a:endParaRPr lang="en-GB" sz="2800" b="1" dirty="0">
              <a:solidFill>
                <a:schemeClr val="bg1"/>
              </a:solidFill>
              <a:latin typeface="Unity Sans Basic" pitchFamily="50" charset="0"/>
              <a:ea typeface="Unity Sans Basic" pitchFamily="50" charset="0"/>
              <a:cs typeface="Unity Sans Basic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035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58D06-1E89-EA45-484C-8959DEA3A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1847"/>
            <a:ext cx="12191999" cy="81289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8642F7-6BC3-49A7-42C4-0CBA0D976496}"/>
              </a:ext>
            </a:extLst>
          </p:cNvPr>
          <p:cNvSpPr txBox="1"/>
          <p:nvPr/>
        </p:nvSpPr>
        <p:spPr>
          <a:xfrm>
            <a:off x="4486745" y="2781300"/>
            <a:ext cx="3218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CCD1F9"/>
                </a:solidFill>
                <a:latin typeface="Unity Sans Basic" pitchFamily="50" charset="0"/>
                <a:ea typeface="Unity Sans Basic" pitchFamily="50" charset="0"/>
                <a:cs typeface="Unity Sans Basic" pitchFamily="50" charset="0"/>
              </a:rPr>
              <a:t>Dashboard</a:t>
            </a:r>
            <a:endParaRPr lang="bg-BG" sz="4400" dirty="0">
              <a:solidFill>
                <a:srgbClr val="CCD1F9"/>
              </a:solidFill>
              <a:latin typeface="Unity Sans Basic" pitchFamily="50" charset="0"/>
              <a:ea typeface="Unity Sans Basic" pitchFamily="50" charset="0"/>
              <a:cs typeface="Unity Sans Basic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371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0414F9-448A-52DD-5AB7-6143B42BA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52036"/>
            <a:ext cx="12191999" cy="8127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D6271-164B-6732-1F6F-CACE2C720CC1}"/>
              </a:ext>
            </a:extLst>
          </p:cNvPr>
          <p:cNvSpPr txBox="1"/>
          <p:nvPr/>
        </p:nvSpPr>
        <p:spPr>
          <a:xfrm>
            <a:off x="4566862" y="5627670"/>
            <a:ext cx="3058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E9CF70"/>
                </a:solidFill>
                <a:latin typeface="Unity Sans Basic" pitchFamily="50" charset="0"/>
                <a:ea typeface="Unity Sans Basic" pitchFamily="50" charset="0"/>
                <a:cs typeface="Unity Sans Basic" pitchFamily="50" charset="0"/>
              </a:rPr>
              <a:t>Conclusion</a:t>
            </a:r>
            <a:endParaRPr lang="bg-BG" sz="4400" dirty="0">
              <a:solidFill>
                <a:srgbClr val="E9CF70"/>
              </a:solidFill>
              <a:latin typeface="Unity Sans Basic" pitchFamily="50" charset="0"/>
              <a:ea typeface="Unity Sans Basic" pitchFamily="50" charset="0"/>
              <a:cs typeface="Unity Sans Basic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545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00EBB3-3EEF-C444-B94C-847E2F341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4593"/>
            <a:ext cx="12191999" cy="81271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585245-DC8D-44FB-EB05-4459F8D43067}"/>
              </a:ext>
            </a:extLst>
          </p:cNvPr>
          <p:cNvSpPr txBox="1"/>
          <p:nvPr/>
        </p:nvSpPr>
        <p:spPr>
          <a:xfrm>
            <a:off x="6197599" y="3599934"/>
            <a:ext cx="60960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Unity Sans Basic" pitchFamily="50" charset="0"/>
                <a:ea typeface="Unity Sans Basic" pitchFamily="50" charset="0"/>
                <a:cs typeface="Unity Sans Basic" pitchFamily="50" charset="0"/>
              </a:rPr>
              <a:t>Thank you for your attention </a:t>
            </a:r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407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48</Words>
  <Application>Microsoft Office PowerPoint</Application>
  <PresentationFormat>Widescreen</PresentationFormat>
  <Paragraphs>20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system-ui</vt:lpstr>
      <vt:lpstr>Unity Sans Basic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Rakov,Kaloyan K.A.</dc:creator>
  <cp:lastModifiedBy>Rakov,Kaloyan K.A.</cp:lastModifiedBy>
  <cp:revision>1</cp:revision>
  <dcterms:created xsi:type="dcterms:W3CDTF">2025-05-19T20:15:10Z</dcterms:created>
  <dcterms:modified xsi:type="dcterms:W3CDTF">2025-05-19T23:03:43Z</dcterms:modified>
</cp:coreProperties>
</file>